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slideLayouts/slideLayout10.xml" ContentType="application/vnd.openxmlformats-officedocument.presentationml.slideLayout+xml"/>
  <Default Extension="gif" ContentType="image/gif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2"/>
  </p:notesMasterIdLst>
  <p:sldIdLst>
    <p:sldId id="256" r:id="rId2"/>
    <p:sldId id="279" r:id="rId3"/>
    <p:sldId id="257" r:id="rId4"/>
    <p:sldId id="258" r:id="rId5"/>
    <p:sldId id="259" r:id="rId6"/>
    <p:sldId id="260" r:id="rId7"/>
    <p:sldId id="261" r:id="rId8"/>
    <p:sldId id="264" r:id="rId9"/>
    <p:sldId id="265" r:id="rId10"/>
    <p:sldId id="262" r:id="rId11"/>
    <p:sldId id="267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4578" autoAdjust="0"/>
    <p:restoredTop sz="86420" autoAdjust="0"/>
  </p:normalViewPr>
  <p:slideViewPr>
    <p:cSldViewPr>
      <p:cViewPr varScale="1">
        <p:scale>
          <a:sx n="60" d="100"/>
          <a:sy n="60" d="100"/>
        </p:scale>
        <p:origin x="-523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DFEF6-3719-45F7-AFA4-74A6DFA2B786}" type="datetimeFigureOut">
              <a:rPr lang="ru-RU" smtClean="0"/>
              <a:pPr/>
              <a:t>24.11.2012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26DE12-E7EF-4ACC-ABF6-71AE6596346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26DE12-E7EF-4ACC-ABF6-71AE65963460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656423-C267-49FD-8EA5-BE9B00C235A9}" type="datetimeFigureOut">
              <a:rPr lang="ru-RU" smtClean="0"/>
              <a:pPr/>
              <a:t>24.11.2012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35852C-8E17-489E-B215-59F05BEC5D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000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656423-C267-49FD-8EA5-BE9B00C235A9}" type="datetimeFigureOut">
              <a:rPr lang="ru-RU" smtClean="0"/>
              <a:pPr/>
              <a:t>24.11.2012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35852C-8E17-489E-B215-59F05BEC5D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000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656423-C267-49FD-8EA5-BE9B00C235A9}" type="datetimeFigureOut">
              <a:rPr lang="ru-RU" smtClean="0"/>
              <a:pPr/>
              <a:t>24.11.2012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35852C-8E17-489E-B215-59F05BEC5D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000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656423-C267-49FD-8EA5-BE9B00C235A9}" type="datetimeFigureOut">
              <a:rPr lang="ru-RU" smtClean="0"/>
              <a:pPr/>
              <a:t>24.11.2012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35852C-8E17-489E-B215-59F05BEC5D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000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656423-C267-49FD-8EA5-BE9B00C235A9}" type="datetimeFigureOut">
              <a:rPr lang="ru-RU" smtClean="0"/>
              <a:pPr/>
              <a:t>24.11.2012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35852C-8E17-489E-B215-59F05BEC5D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000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656423-C267-49FD-8EA5-BE9B00C235A9}" type="datetimeFigureOut">
              <a:rPr lang="ru-RU" smtClean="0"/>
              <a:pPr/>
              <a:t>24.11.2012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35852C-8E17-489E-B215-59F05BEC5D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000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656423-C267-49FD-8EA5-BE9B00C235A9}" type="datetimeFigureOut">
              <a:rPr lang="ru-RU" smtClean="0"/>
              <a:pPr/>
              <a:t>24.11.2012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35852C-8E17-489E-B215-59F05BEC5D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000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656423-C267-49FD-8EA5-BE9B00C235A9}" type="datetimeFigureOut">
              <a:rPr lang="ru-RU" smtClean="0"/>
              <a:pPr/>
              <a:t>24.11.2012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35852C-8E17-489E-B215-59F05BEC5D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000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656423-C267-49FD-8EA5-BE9B00C235A9}" type="datetimeFigureOut">
              <a:rPr lang="ru-RU" smtClean="0"/>
              <a:pPr/>
              <a:t>24.11.2012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35852C-8E17-489E-B215-59F05BEC5D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000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656423-C267-49FD-8EA5-BE9B00C235A9}" type="datetimeFigureOut">
              <a:rPr lang="ru-RU" smtClean="0"/>
              <a:pPr/>
              <a:t>24.11.2012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35852C-8E17-489E-B215-59F05BEC5D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000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656423-C267-49FD-8EA5-BE9B00C235A9}" type="datetimeFigureOut">
              <a:rPr lang="ru-RU" smtClean="0"/>
              <a:pPr/>
              <a:t>24.11.2012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35852C-8E17-489E-B215-59F05BEC5D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  <p:transition advClick="0" advTm="3000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4656423-C267-49FD-8EA5-BE9B00C235A9}" type="datetimeFigureOut">
              <a:rPr lang="ru-RU" smtClean="0"/>
              <a:pPr/>
              <a:t>24.11.2012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835852C-8E17-489E-B215-59F05BEC5D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advClick="0" advTm="3000">
    <p:wipe dir="d"/>
  </p:transition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Relationship Id="rId5" Type="http://schemas.openxmlformats.org/officeDocument/2006/relationships/image" Target="../media/image31.gif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4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5.xml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6.xml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7.xml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8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8860" y="2786058"/>
            <a:ext cx="6334140" cy="62887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Конкурс рисунков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7200" dirty="0" smtClean="0">
                <a:solidFill>
                  <a:schemeClr val="accent4">
                    <a:lumMod val="75000"/>
                  </a:schemeClr>
                </a:solidFill>
              </a:rPr>
              <a:t>Моя любимая книжка</a:t>
            </a:r>
          </a:p>
          <a:p>
            <a:pPr algn="ctr"/>
            <a:r>
              <a:rPr lang="ru-RU" sz="3600" dirty="0" smtClean="0">
                <a:solidFill>
                  <a:srgbClr val="FFC000"/>
                </a:solidFill>
              </a:rPr>
              <a:t>Татарская гимназия№15</a:t>
            </a:r>
            <a:endParaRPr lang="ru-RU" sz="3600" dirty="0">
              <a:solidFill>
                <a:srgbClr val="FFC000"/>
              </a:solidFill>
            </a:endParaRPr>
          </a:p>
        </p:txBody>
      </p:sp>
      <p:pic>
        <p:nvPicPr>
          <p:cNvPr id="4" name="imgb" descr="http://novosti.err.ee/failid/151578_0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571480"/>
            <a:ext cx="3500462" cy="2000240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Click="0" advTm="3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Батюшков Руслан 2а,</a:t>
            </a:r>
            <a:br>
              <a:rPr lang="ru-RU" sz="2000" dirty="0" smtClean="0"/>
            </a:br>
            <a:r>
              <a:rPr lang="ru-RU" sz="2000" dirty="0" err="1" smtClean="0"/>
              <a:t>Абдулаев</a:t>
            </a:r>
            <a:r>
              <a:rPr lang="ru-RU" sz="2000" dirty="0" smtClean="0"/>
              <a:t> </a:t>
            </a:r>
            <a:r>
              <a:rPr lang="ru-RU" sz="2000" dirty="0" err="1" smtClean="0"/>
              <a:t>Ленар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5122" name="Picture 2" descr="C:\Documents and Settings\Библиотекарь\Рабочий стол\детские рисунки\IMG_905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476782" cy="33575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3" name="Picture 3" descr="C:\Documents and Settings\Библиотекарь\Рабочий стол\детские рисунки\IMG_90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2857496"/>
            <a:ext cx="4285887" cy="32147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5000628" y="571481"/>
            <a:ext cx="35719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От бесстрашного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Гавроша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До Тимура и до Кроша -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Сколько их, друзей ребят,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Тех, что нам добра хотят!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Click="0" advTm="3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Аскарова </a:t>
            </a:r>
            <a:r>
              <a:rPr lang="ru-RU" sz="2000" dirty="0" err="1" smtClean="0"/>
              <a:t>Зиля</a:t>
            </a:r>
            <a:r>
              <a:rPr lang="ru-RU" sz="2000" dirty="0" smtClean="0"/>
              <a:t> 2кл.Заюшкина избушка</a:t>
            </a:r>
            <a:br>
              <a:rPr lang="ru-RU" sz="2000" dirty="0" smtClean="0"/>
            </a:br>
            <a:r>
              <a:rPr lang="ru-RU" sz="2000" dirty="0" err="1" smtClean="0"/>
              <a:t>Гимадеев</a:t>
            </a:r>
            <a:r>
              <a:rPr lang="ru-RU" sz="2000" dirty="0" smtClean="0"/>
              <a:t> Данил 2 </a:t>
            </a:r>
            <a:r>
              <a:rPr lang="ru-RU" sz="2000" dirty="0" err="1" smtClean="0"/>
              <a:t>кл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3074" name="Picture 2" descr="C:\Documents and Settings\Библиотекарь\Рабочий стол\рисунки к книжкам\IMG_90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500042"/>
            <a:ext cx="3929058" cy="29470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 descr="C:\Documents and Settings\Библиотекарь\Рабочий стол\рисунки к книжкам\IMG_90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1357298"/>
            <a:ext cx="3858862" cy="28944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</p:cSld>
  <p:clrMapOvr>
    <a:masterClrMapping/>
  </p:clrMapOvr>
  <p:transition advClick="0" advTm="3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72074"/>
            <a:ext cx="8183880" cy="676656"/>
          </a:xfrm>
        </p:spPr>
        <p:txBody>
          <a:bodyPr>
            <a:noAutofit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err="1" smtClean="0"/>
              <a:t>Зиявутдинова</a:t>
            </a:r>
            <a:r>
              <a:rPr lang="ru-RU" sz="2000" dirty="0" smtClean="0"/>
              <a:t> </a:t>
            </a:r>
            <a:r>
              <a:rPr lang="ru-RU" sz="2000" dirty="0" err="1" smtClean="0"/>
              <a:t>Алсу</a:t>
            </a:r>
            <a:r>
              <a:rPr lang="ru-RU" sz="2000" dirty="0" smtClean="0"/>
              <a:t> 4 </a:t>
            </a:r>
            <a:r>
              <a:rPr lang="ru-RU" sz="2000" dirty="0" err="1" smtClean="0"/>
              <a:t>кл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000" dirty="0" smtClean="0"/>
              <a:t>Кочергин Алеша 4 </a:t>
            </a:r>
            <a:r>
              <a:rPr lang="ru-RU" sz="2000" dirty="0" err="1" smtClean="0"/>
              <a:t>кл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000" dirty="0" err="1" smtClean="0"/>
              <a:t>Замипов</a:t>
            </a:r>
            <a:r>
              <a:rPr lang="ru-RU" sz="2000" dirty="0" smtClean="0"/>
              <a:t> </a:t>
            </a:r>
            <a:r>
              <a:rPr lang="ru-RU" sz="2000" dirty="0" err="1" smtClean="0"/>
              <a:t>Айнур</a:t>
            </a:r>
            <a:r>
              <a:rPr lang="ru-RU" sz="2000" dirty="0" smtClean="0"/>
              <a:t> 1б </a:t>
            </a:r>
            <a:r>
              <a:rPr lang="ru-RU" sz="2000" dirty="0" err="1" smtClean="0"/>
              <a:t>кл</a:t>
            </a:r>
            <a:r>
              <a:rPr lang="ru-RU" sz="2000" dirty="0" smtClean="0"/>
              <a:t> </a:t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Documents and Settings\Библиотекарь\Рабочий стол\рисунки к книжкам\IMG_90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290"/>
            <a:ext cx="5047823" cy="378621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099" name="Picture 3" descr="C:\Documents and Settings\Библиотекарь\Рабочий стол\рисунки к книжкам\IMG_90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357166"/>
            <a:ext cx="2484000" cy="186317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IMG_9069.jpg"/>
          <p:cNvPicPr>
            <a:picLocks noChangeAspect="1"/>
          </p:cNvPicPr>
          <p:nvPr/>
        </p:nvPicPr>
        <p:blipFill>
          <a:blip r:embed="rId5" cstate="print"/>
          <a:srcRect l="8620" t="3448" b="13793"/>
          <a:stretch>
            <a:fillRect/>
          </a:stretch>
        </p:blipFill>
        <p:spPr>
          <a:xfrm rot="5400000">
            <a:off x="5719733" y="3138523"/>
            <a:ext cx="2643206" cy="179540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custDataLst>
      <p:tags r:id="rId1"/>
    </p:custDataLst>
  </p:cSld>
  <p:clrMapOvr>
    <a:masterClrMapping/>
  </p:clrMapOvr>
  <p:transition advClick="0" advTm="3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err="1" smtClean="0"/>
              <a:t>Латыпова</a:t>
            </a:r>
            <a:r>
              <a:rPr lang="ru-RU" sz="2000" dirty="0" smtClean="0"/>
              <a:t> </a:t>
            </a:r>
            <a:r>
              <a:rPr lang="ru-RU" sz="2000" dirty="0" err="1" smtClean="0"/>
              <a:t>Аделя</a:t>
            </a:r>
            <a:r>
              <a:rPr lang="ru-RU" sz="2000" dirty="0" smtClean="0"/>
              <a:t> 3кл</a:t>
            </a:r>
            <a:br>
              <a:rPr lang="ru-RU" sz="2000" dirty="0" smtClean="0"/>
            </a:br>
            <a:r>
              <a:rPr lang="ru-RU" sz="2000" dirty="0" smtClean="0"/>
              <a:t>Ахметова Лия 2а </a:t>
            </a:r>
            <a:r>
              <a:rPr lang="ru-RU" sz="2000" dirty="0" err="1" smtClean="0"/>
              <a:t>кл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5122" name="Picture 2" descr="C:\Documents and Settings\Библиотекарь\Рабочий стол\рисунки к книжкам\IMG_90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19" y="428604"/>
            <a:ext cx="4857339" cy="36433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123" name="Picture 3" descr="C:\Documents and Settings\Библиотекарь\Рабочий стол\рисунки к книжкам\IMG_906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500042"/>
            <a:ext cx="2857258" cy="21431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124" name="Picture 4" descr="C:\Documents and Settings\Библиотекарь\Рабочий стол\рисунки к книжкам\IMG_906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2857496"/>
            <a:ext cx="2652204" cy="19893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custDataLst>
      <p:tags r:id="rId1"/>
    </p:custDataLst>
  </p:cSld>
  <p:clrMapOvr>
    <a:masterClrMapping/>
  </p:clrMapOvr>
  <p:transition advClick="0" advTm="3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572008"/>
            <a:ext cx="8183880" cy="1051560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2200" dirty="0" err="1" smtClean="0"/>
              <a:t>Гаянова</a:t>
            </a:r>
            <a:r>
              <a:rPr lang="ru-RU" sz="2200" dirty="0" smtClean="0"/>
              <a:t> </a:t>
            </a:r>
            <a:r>
              <a:rPr lang="ru-RU" sz="2200" dirty="0" err="1" smtClean="0"/>
              <a:t>Камилла</a:t>
            </a:r>
            <a:r>
              <a:rPr lang="ru-RU" sz="2200" dirty="0" smtClean="0"/>
              <a:t> 2кл.</a:t>
            </a:r>
            <a:endParaRPr lang="ru-RU" sz="2200" dirty="0"/>
          </a:p>
        </p:txBody>
      </p:sp>
      <p:pic>
        <p:nvPicPr>
          <p:cNvPr id="6146" name="Picture 2" descr="C:\Documents and Settings\Библиотекарь\Рабочий стол\рисунки к книжкам\IMG_9064.jpg"/>
          <p:cNvPicPr>
            <a:picLocks noChangeAspect="1" noChangeArrowheads="1"/>
          </p:cNvPicPr>
          <p:nvPr/>
        </p:nvPicPr>
        <p:blipFill>
          <a:blip r:embed="rId3" cstate="print"/>
          <a:srcRect l="12211" t="16278" r="11037" b="16279"/>
          <a:stretch>
            <a:fillRect/>
          </a:stretch>
        </p:blipFill>
        <p:spPr bwMode="auto">
          <a:xfrm rot="5400000">
            <a:off x="-421268" y="992716"/>
            <a:ext cx="4985876" cy="32861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147" name="Picture 3" descr="C:\Documents and Settings\Библиотекарь\Рабочий стол\рисунки к книжкам\IMG_9065.jpg"/>
          <p:cNvPicPr>
            <a:picLocks noChangeAspect="1" noChangeArrowheads="1"/>
          </p:cNvPicPr>
          <p:nvPr/>
        </p:nvPicPr>
        <p:blipFill>
          <a:blip r:embed="rId4" cstate="print"/>
          <a:srcRect l="9259" t="14814" r="3703" b="8650"/>
          <a:stretch>
            <a:fillRect/>
          </a:stretch>
        </p:blipFill>
        <p:spPr bwMode="auto">
          <a:xfrm>
            <a:off x="4286248" y="785794"/>
            <a:ext cx="4115750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(В. Берестов)</a:t>
            </a: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rgbClr val="CC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rgbClr val="CC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rgbClr val="CC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200" b="1" i="0" u="none" strike="noStrike" cap="none" normalizeH="0" baseline="0" smtClean="0">
              <a:ln>
                <a:noFill/>
              </a:ln>
              <a:solidFill>
                <a:srgbClr val="CC00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rgbClr val="CC0000"/>
                </a:solidFill>
                <a:effectLst/>
                <a:latin typeface="Arial" pitchFamily="34" charset="0"/>
                <a:ea typeface="Times New Roman" pitchFamily="18" charset="0"/>
              </a:rPr>
              <a:t>Как бы жили мы без книг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241" name="Рисунок 11" descr="http://zanimatika.narod.ru/Kniga_mini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57200"/>
            <a:ext cx="285750" cy="209550"/>
          </a:xfrm>
          <a:prstGeom prst="rect">
            <a:avLst/>
          </a:prstGeom>
          <a:noFill/>
        </p:spPr>
      </p:pic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4929189" y="3857629"/>
            <a:ext cx="4214811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</a:rPr>
              <a:t/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</a:rPr>
              <a:t/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</a:rPr>
              <a:t>Мы дружны с печатным словом, 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</a:rPr>
              <a:t>Если б не было его, 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</a:rPr>
              <a:t>Ни о старом, ни о новом 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</a:rPr>
              <a:t>Мы не знали 6 ничего!  В. Берестов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</a:rPr>
              <a:t/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advClick="0" advTm="3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err="1" smtClean="0"/>
              <a:t>Гайнуллин</a:t>
            </a:r>
            <a:r>
              <a:rPr lang="ru-RU" sz="2000" dirty="0" smtClean="0"/>
              <a:t> Адель 2а </a:t>
            </a:r>
            <a:r>
              <a:rPr lang="ru-RU" sz="2000" dirty="0" err="1" smtClean="0"/>
              <a:t>кл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000" dirty="0" err="1" smtClean="0"/>
              <a:t>Ахмадиева</a:t>
            </a:r>
            <a:r>
              <a:rPr lang="ru-RU" sz="2000" dirty="0" smtClean="0"/>
              <a:t> </a:t>
            </a:r>
            <a:r>
              <a:rPr lang="ru-RU" sz="2000" dirty="0" err="1" smtClean="0"/>
              <a:t>Алия</a:t>
            </a:r>
            <a:r>
              <a:rPr lang="ru-RU" sz="2000" dirty="0" smtClean="0"/>
              <a:t> 2а </a:t>
            </a:r>
            <a:r>
              <a:rPr lang="ru-RU" sz="2000" dirty="0" err="1" smtClean="0"/>
              <a:t>кл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7170" name="Picture 2" descr="C:\Documents and Settings\Библиотекарь\Рабочий стол\рисунки к книжкам\IMG_90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57166"/>
            <a:ext cx="4881562" cy="36615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 descr="IMG_9067.jpg"/>
          <p:cNvPicPr>
            <a:picLocks noChangeAspect="1"/>
          </p:cNvPicPr>
          <p:nvPr/>
        </p:nvPicPr>
        <p:blipFill>
          <a:blip r:embed="rId4" cstate="print"/>
          <a:srcRect l="3896" t="3896" b="5195"/>
          <a:stretch>
            <a:fillRect/>
          </a:stretch>
        </p:blipFill>
        <p:spPr>
          <a:xfrm rot="5400000">
            <a:off x="5732354" y="3483092"/>
            <a:ext cx="3322892" cy="23574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5572132" y="500042"/>
            <a:ext cx="307183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Книге смелой, книге честной, </a:t>
            </a:r>
            <a:br>
              <a:rPr lang="ru-RU" b="1" dirty="0" smtClean="0"/>
            </a:br>
            <a:r>
              <a:rPr lang="ru-RU" b="1" dirty="0" smtClean="0"/>
              <a:t>Пусть немного в ней страниц, </a:t>
            </a:r>
            <a:br>
              <a:rPr lang="ru-RU" b="1" dirty="0" smtClean="0"/>
            </a:br>
            <a:r>
              <a:rPr lang="ru-RU" b="1" dirty="0" smtClean="0"/>
              <a:t>В целом мире, как известно, </a:t>
            </a:r>
            <a:br>
              <a:rPr lang="ru-RU" b="1" dirty="0" smtClean="0"/>
            </a:br>
            <a:r>
              <a:rPr lang="ru-RU" b="1" dirty="0" smtClean="0"/>
              <a:t>Нет и не было границ. </a:t>
            </a:r>
            <a:br>
              <a:rPr lang="ru-RU" b="1" dirty="0" smtClean="0"/>
            </a:br>
            <a:endParaRPr lang="ru-RU" dirty="0"/>
          </a:p>
        </p:txBody>
      </p:sp>
    </p:spTree>
    <p:custDataLst>
      <p:tags r:id="rId1"/>
    </p:custDataLst>
  </p:cSld>
  <p:clrMapOvr>
    <a:masterClrMapping/>
  </p:clrMapOvr>
  <p:transition advClick="0" advTm="3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err="1" smtClean="0"/>
              <a:t>Абдуллазянова</a:t>
            </a:r>
            <a:r>
              <a:rPr lang="ru-RU" sz="2000" dirty="0" smtClean="0"/>
              <a:t> </a:t>
            </a:r>
            <a:r>
              <a:rPr lang="ru-RU" sz="2000" dirty="0" err="1" smtClean="0"/>
              <a:t>Ильвина</a:t>
            </a:r>
            <a:r>
              <a:rPr lang="ru-RU" sz="2000" dirty="0" smtClean="0"/>
              <a:t> 2а </a:t>
            </a:r>
            <a:r>
              <a:rPr lang="ru-RU" sz="2000" dirty="0" err="1" smtClean="0"/>
              <a:t>кл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000" dirty="0" smtClean="0"/>
              <a:t>Лобанова Диана 1б.</a:t>
            </a:r>
            <a:endParaRPr lang="ru-RU" sz="2000" dirty="0"/>
          </a:p>
        </p:txBody>
      </p:sp>
      <p:pic>
        <p:nvPicPr>
          <p:cNvPr id="5" name="Рисунок 4" descr="IMG_9068.jpg"/>
          <p:cNvPicPr>
            <a:picLocks noChangeAspect="1"/>
          </p:cNvPicPr>
          <p:nvPr/>
        </p:nvPicPr>
        <p:blipFill>
          <a:blip r:embed="rId3" cstate="print"/>
          <a:srcRect l="10169" t="5085" b="6780"/>
          <a:stretch>
            <a:fillRect/>
          </a:stretch>
        </p:blipFill>
        <p:spPr>
          <a:xfrm rot="5400000">
            <a:off x="40266" y="1031248"/>
            <a:ext cx="4562874" cy="33575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 descr="IMG_907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4280295" y="934623"/>
            <a:ext cx="4619658" cy="34647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</p:cSld>
  <p:clrMapOvr>
    <a:masterClrMapping/>
  </p:clrMapOvr>
  <p:transition advClick="0" advTm="3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err="1" smtClean="0"/>
              <a:t>Аветисян</a:t>
            </a:r>
            <a:r>
              <a:rPr lang="ru-RU" sz="2000" dirty="0" smtClean="0"/>
              <a:t>  </a:t>
            </a:r>
            <a:r>
              <a:rPr lang="ru-RU" sz="2000" dirty="0" err="1" smtClean="0"/>
              <a:t>Карина</a:t>
            </a:r>
            <a:r>
              <a:rPr lang="ru-RU" sz="2000" dirty="0" smtClean="0"/>
              <a:t> 2б </a:t>
            </a:r>
            <a:r>
              <a:rPr lang="ru-RU" sz="2000" dirty="0" err="1" smtClean="0"/>
              <a:t>кл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000" dirty="0" err="1" smtClean="0"/>
              <a:t>Хайруллин</a:t>
            </a:r>
            <a:r>
              <a:rPr lang="ru-RU" sz="2000" dirty="0" smtClean="0"/>
              <a:t> </a:t>
            </a:r>
            <a:r>
              <a:rPr lang="ru-RU" sz="2000" dirty="0" err="1" smtClean="0"/>
              <a:t>Радмир</a:t>
            </a:r>
            <a:r>
              <a:rPr lang="ru-RU" sz="2000" dirty="0" smtClean="0"/>
              <a:t> 1б </a:t>
            </a:r>
            <a:r>
              <a:rPr lang="ru-RU" sz="2000" dirty="0" err="1" smtClean="0"/>
              <a:t>кл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3" name="Рисунок 2" descr="IMG_907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178627" y="750075"/>
            <a:ext cx="3714776" cy="278608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 descr="IMG_907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4893471" y="3250405"/>
            <a:ext cx="3714776" cy="278608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 rot="10800000" flipV="1">
            <a:off x="4000496" y="704941"/>
            <a:ext cx="40005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От бесстрашного </a:t>
            </a:r>
            <a:r>
              <a:rPr lang="ru-RU" b="1" dirty="0" err="1" smtClean="0"/>
              <a:t>Гавроша</a:t>
            </a:r>
            <a:r>
              <a:rPr lang="ru-RU" b="1" dirty="0" smtClean="0"/>
              <a:t> </a:t>
            </a:r>
            <a:br>
              <a:rPr lang="ru-RU" b="1" dirty="0" smtClean="0"/>
            </a:br>
            <a:r>
              <a:rPr lang="ru-RU" b="1" dirty="0" smtClean="0"/>
              <a:t>До Тимура и до Кроша - </a:t>
            </a:r>
            <a:br>
              <a:rPr lang="ru-RU" b="1" dirty="0" smtClean="0"/>
            </a:br>
            <a:r>
              <a:rPr lang="ru-RU" b="1" dirty="0" smtClean="0"/>
              <a:t>Сколько их, друзей ребят, </a:t>
            </a:r>
            <a:br>
              <a:rPr lang="ru-RU" b="1" dirty="0" smtClean="0"/>
            </a:br>
            <a:r>
              <a:rPr lang="ru-RU" b="1" dirty="0" smtClean="0"/>
              <a:t>Тех, что нам добра хотят! </a:t>
            </a:r>
            <a:br>
              <a:rPr lang="ru-RU" b="1" dirty="0" smtClean="0"/>
            </a:br>
            <a:endParaRPr lang="ru-RU" dirty="0"/>
          </a:p>
        </p:txBody>
      </p:sp>
    </p:spTree>
    <p:custDataLst>
      <p:tags r:id="rId1"/>
    </p:custDataLst>
  </p:cSld>
  <p:clrMapOvr>
    <a:masterClrMapping/>
  </p:clrMapOvr>
  <p:transition advClick="0" advTm="3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Ахметзянов </a:t>
            </a:r>
            <a:r>
              <a:rPr lang="ru-RU" sz="2000" dirty="0" err="1" smtClean="0"/>
              <a:t>Расим</a:t>
            </a:r>
            <a:r>
              <a:rPr lang="ru-RU" sz="2000" dirty="0" smtClean="0"/>
              <a:t> 1б </a:t>
            </a:r>
            <a:r>
              <a:rPr lang="ru-RU" sz="2000" dirty="0" err="1" smtClean="0"/>
              <a:t>кл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000" dirty="0" err="1" smtClean="0"/>
              <a:t>Марселла</a:t>
            </a:r>
            <a:r>
              <a:rPr lang="ru-RU" sz="2000" dirty="0" smtClean="0"/>
              <a:t> Аскарова 1б </a:t>
            </a:r>
            <a:r>
              <a:rPr lang="ru-RU" sz="2000" dirty="0" err="1" smtClean="0"/>
              <a:t>кл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3" name="Рисунок 2" descr="IMG_90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9" y="214290"/>
            <a:ext cx="5143534" cy="38576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3" descr="IMG_907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86512" y="428604"/>
            <a:ext cx="2381266" cy="17859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5715008" y="2643182"/>
            <a:ext cx="34289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Ты представь себе на миг, </a:t>
            </a:r>
            <a:b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Как бы жили мы без книг? </a:t>
            </a:r>
            <a:b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Что бы делал ученик, </a:t>
            </a:r>
            <a:b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Если не было бы книг, </a:t>
            </a:r>
            <a:b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Если б всё исчезло разом, </a:t>
            </a:r>
            <a:b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Что писалось для детей: </a:t>
            </a:r>
            <a:b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От волшебных добрых сказок </a:t>
            </a:r>
            <a:b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До весёлых повестей?..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</p:spTree>
    <p:custDataLst>
      <p:tags r:id="rId1"/>
    </p:custDataLst>
  </p:cSld>
  <p:clrMapOvr>
    <a:masterClrMapping/>
  </p:clrMapOvr>
  <p:transition advClick="0" advTm="3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err="1" smtClean="0"/>
              <a:t>Казеева</a:t>
            </a:r>
            <a:r>
              <a:rPr lang="ru-RU" sz="2000" dirty="0" smtClean="0"/>
              <a:t> Анастасия 4кл. </a:t>
            </a:r>
            <a:br>
              <a:rPr lang="ru-RU" sz="2000" dirty="0" smtClean="0"/>
            </a:br>
            <a:r>
              <a:rPr lang="ru-RU" sz="2000" dirty="0" smtClean="0"/>
              <a:t> </a:t>
            </a:r>
            <a:r>
              <a:rPr lang="ru-RU" sz="2000" dirty="0" err="1" smtClean="0"/>
              <a:t>Хайрутдинова</a:t>
            </a:r>
            <a:r>
              <a:rPr lang="ru-RU" sz="2000" dirty="0" smtClean="0"/>
              <a:t> </a:t>
            </a:r>
            <a:r>
              <a:rPr lang="ru-RU" sz="2000" dirty="0" err="1" smtClean="0"/>
              <a:t>Алсу</a:t>
            </a:r>
            <a:r>
              <a:rPr lang="ru-RU" sz="2000" dirty="0" smtClean="0"/>
              <a:t> 1б </a:t>
            </a:r>
            <a:r>
              <a:rPr lang="ru-RU" sz="2000" dirty="0" err="1" smtClean="0"/>
              <a:t>кл</a:t>
            </a:r>
            <a:r>
              <a:rPr lang="ru-RU" sz="2000" dirty="0" smtClean="0"/>
              <a:t>. </a:t>
            </a:r>
            <a:endParaRPr lang="ru-RU" sz="2000" dirty="0"/>
          </a:p>
        </p:txBody>
      </p:sp>
      <p:pic>
        <p:nvPicPr>
          <p:cNvPr id="3" name="Рисунок 2" descr="IMG_907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86446" y="428604"/>
            <a:ext cx="3024208" cy="22681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3" descr="IMG_907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-187554" y="901878"/>
            <a:ext cx="4929201" cy="36969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4572000" y="3143248"/>
            <a:ext cx="407196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Ей открыты все дороги, </a:t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И на всех материках </a:t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Говорит она на многих </a:t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Самых разных языках. </a:t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Click="0" advTm="3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ru-RU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Кто чему научится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Чему первым делом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Научится кошка?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— Хватать!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Чему первым делом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Научится птица?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— Летать!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Чему первым делом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Научится школьник?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— Читать!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 descr="http://img-fotki.yandex.ru/get/4112/swirelka.4a/0_38fd7_bd1d4eda_XL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714356"/>
            <a:ext cx="3429024" cy="3000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3000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928794" y="4000504"/>
            <a:ext cx="6715172" cy="1143008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рисунки подготовили:</a:t>
            </a:r>
            <a:br>
              <a:rPr lang="ru-RU" sz="2000" dirty="0" smtClean="0"/>
            </a:br>
            <a:r>
              <a:rPr lang="ru-RU" sz="2000" dirty="0" err="1" smtClean="0"/>
              <a:t>Учмтель</a:t>
            </a:r>
            <a:r>
              <a:rPr lang="ru-RU" sz="2000" dirty="0" smtClean="0"/>
              <a:t> рисования </a:t>
            </a:r>
            <a:r>
              <a:rPr lang="ru-RU" sz="2000" dirty="0" err="1" smtClean="0"/>
              <a:t>Галлямова</a:t>
            </a:r>
            <a:r>
              <a:rPr lang="ru-RU" sz="2000" dirty="0" smtClean="0"/>
              <a:t> Ф.Х.</a:t>
            </a:r>
            <a:br>
              <a:rPr lang="ru-RU" sz="2000" dirty="0" smtClean="0"/>
            </a:br>
            <a:r>
              <a:rPr lang="ru-RU" sz="2000" dirty="0" smtClean="0"/>
              <a:t>Зав. Библиотекой </a:t>
            </a:r>
            <a:r>
              <a:rPr lang="ru-RU" sz="2000" dirty="0" err="1" smtClean="0"/>
              <a:t>Гарафутдинова</a:t>
            </a:r>
            <a:r>
              <a:rPr lang="ru-RU" sz="2000" dirty="0" smtClean="0"/>
              <a:t> И.С.</a:t>
            </a:r>
            <a:endParaRPr lang="ru-RU" sz="2000" dirty="0"/>
          </a:p>
        </p:txBody>
      </p:sp>
      <p:pic>
        <p:nvPicPr>
          <p:cNvPr id="3" name="Рисунок 2" descr="Рисунок3 (229x154, 52Kb)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928670"/>
            <a:ext cx="275590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857225" y="3000372"/>
            <a:ext cx="73581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Как бы жили мы без книг</a:t>
            </a:r>
          </a:p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В.Берестов 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Click="0" advTm="3000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err="1" smtClean="0"/>
              <a:t>Куракова</a:t>
            </a:r>
            <a:r>
              <a:rPr lang="ru-RU" sz="2000" dirty="0" smtClean="0"/>
              <a:t> Диана</a:t>
            </a:r>
            <a:br>
              <a:rPr lang="ru-RU" sz="2000" dirty="0" smtClean="0"/>
            </a:br>
            <a:r>
              <a:rPr lang="ru-RU" sz="2000" dirty="0" err="1" smtClean="0"/>
              <a:t>Жигулин</a:t>
            </a:r>
            <a:r>
              <a:rPr lang="ru-RU" sz="2000" dirty="0" smtClean="0"/>
              <a:t> Ярослав 5 </a:t>
            </a:r>
            <a:r>
              <a:rPr lang="ru-RU" sz="2000" dirty="0" err="1" smtClean="0"/>
              <a:t>кл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4" name="Содержимое 3" descr="IMG_904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77359" y="970343"/>
            <a:ext cx="4524406" cy="3393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C:\Documents and Settings\Библиотекарь\Рабочий стол\детские рисунки\IMG_90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500042"/>
            <a:ext cx="3643338" cy="2732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5000628" y="3714752"/>
            <a:ext cx="37147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Нет твоей любимой книжки -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«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Чипполино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», например,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И сбежали, как мальчишки,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Робинзон и Гулливер.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</p:spTree>
    <p:custDataLst>
      <p:tags r:id="rId1"/>
    </p:custDataLst>
  </p:cSld>
  <p:clrMapOvr>
    <a:masterClrMapping/>
  </p:clrMapOvr>
  <p:transition advClick="0" advTm="3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929198"/>
            <a:ext cx="8183880" cy="105156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Назипова </a:t>
            </a:r>
            <a:r>
              <a:rPr lang="ru-RU" sz="2000" dirty="0" err="1" smtClean="0"/>
              <a:t>Ильзиля</a:t>
            </a:r>
            <a:r>
              <a:rPr lang="ru-RU" sz="2000" dirty="0" smtClean="0"/>
              <a:t> 2а </a:t>
            </a:r>
            <a:r>
              <a:rPr lang="ru-RU" sz="2000" dirty="0" err="1" smtClean="0"/>
              <a:t>кл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000" dirty="0" smtClean="0"/>
              <a:t>Аскарова </a:t>
            </a:r>
            <a:r>
              <a:rPr lang="ru-RU" sz="2000" dirty="0" err="1" smtClean="0"/>
              <a:t>Эльвина</a:t>
            </a:r>
            <a:r>
              <a:rPr lang="ru-RU" sz="2000" dirty="0" smtClean="0"/>
              <a:t> 3 </a:t>
            </a:r>
            <a:r>
              <a:rPr lang="ru-RU" sz="2000" dirty="0" err="1" smtClean="0"/>
              <a:t>кл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1026" name="Picture 2" descr="C:\Documents and Settings\Библиотекарь\Рабочий стол\детские рисунки\IMG_904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381032" y="952479"/>
            <a:ext cx="4762512" cy="35718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C:\Documents and Settings\Библиотекарь\Рабочий стол\детские рисунки\IMG_90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357166"/>
            <a:ext cx="3612742" cy="38576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</p:cSld>
  <p:clrMapOvr>
    <a:masterClrMapping/>
  </p:clrMapOvr>
  <p:transition advClick="0" advTm="3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err="1" smtClean="0"/>
              <a:t>Биктагирова</a:t>
            </a:r>
            <a:r>
              <a:rPr lang="ru-RU" sz="2000" dirty="0" smtClean="0"/>
              <a:t> </a:t>
            </a:r>
            <a:r>
              <a:rPr lang="ru-RU" sz="2000" dirty="0" err="1" smtClean="0"/>
              <a:t>Эльвина</a:t>
            </a:r>
            <a:r>
              <a:rPr lang="ru-RU" sz="2000" dirty="0" smtClean="0"/>
              <a:t> 4а </a:t>
            </a:r>
            <a:r>
              <a:rPr lang="ru-RU" sz="2000" dirty="0" err="1" smtClean="0"/>
              <a:t>кл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000" dirty="0" err="1" smtClean="0"/>
              <a:t>Шпалитов</a:t>
            </a:r>
            <a:r>
              <a:rPr lang="ru-RU" sz="2000" dirty="0" smtClean="0"/>
              <a:t> Аскар 3 </a:t>
            </a:r>
            <a:r>
              <a:rPr lang="ru-RU" sz="2000" dirty="0" err="1" smtClean="0"/>
              <a:t>кл</a:t>
            </a:r>
            <a:r>
              <a:rPr lang="ru-RU" sz="2000" dirty="0" smtClean="0"/>
              <a:t> Иван Царевич</a:t>
            </a:r>
            <a:endParaRPr lang="ru-RU" sz="2000" dirty="0"/>
          </a:p>
        </p:txBody>
      </p:sp>
      <p:pic>
        <p:nvPicPr>
          <p:cNvPr id="2050" name="Picture 2" descr="C:\Documents and Settings\Библиотекарь\Рабочий стол\детские рисунки\IMG_904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57166"/>
            <a:ext cx="4357686" cy="32682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51" name="Picture 3" descr="C:\Documents and Settings\Библиотекарь\Рабочий стол\детские рисунки\IMG_904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216922" y="357167"/>
            <a:ext cx="11541126" cy="6072230"/>
          </a:xfrm>
          <a:prstGeom prst="rect">
            <a:avLst/>
          </a:prstGeom>
          <a:noFill/>
        </p:spPr>
      </p:pic>
      <p:pic>
        <p:nvPicPr>
          <p:cNvPr id="6" name="Picture 3" descr="C:\Documents and Settings\Библиотекарь\Рабочий стол\рисунки к книжкам\IMG_90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4572156" y="857076"/>
            <a:ext cx="4572032" cy="342933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Прямоугольник 6"/>
          <p:cNvSpPr/>
          <p:nvPr/>
        </p:nvSpPr>
        <p:spPr>
          <a:xfrm rot="10800000" flipV="1">
            <a:off x="285720" y="3880076"/>
            <a:ext cx="457203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Нет, нельзя себе представить,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Чтоб такой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момент возник 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И тебя могли оставить 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Все герои детских книг. 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Click="0" advTm="3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5016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ru-RU" sz="2200" dirty="0" err="1" smtClean="0"/>
              <a:t>Шайхутдинова</a:t>
            </a:r>
            <a:r>
              <a:rPr lang="ru-RU" sz="2200" dirty="0" smtClean="0"/>
              <a:t> Лиана 3 </a:t>
            </a:r>
            <a:r>
              <a:rPr lang="ru-RU" sz="2200" dirty="0" err="1" smtClean="0"/>
              <a:t>кл</a:t>
            </a:r>
            <a:r>
              <a:rPr lang="ru-RU" sz="2200" dirty="0" smtClean="0"/>
              <a:t>.</a:t>
            </a:r>
            <a:br>
              <a:rPr lang="ru-RU" sz="2200" dirty="0" smtClean="0"/>
            </a:br>
            <a:r>
              <a:rPr lang="ru-RU" sz="2200" dirty="0" err="1" smtClean="0"/>
              <a:t>Гиззатуллин</a:t>
            </a:r>
            <a:r>
              <a:rPr lang="ru-RU" sz="2200" dirty="0" smtClean="0"/>
              <a:t> Тимур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C:\Documents and Settings\Библиотекарь\Рабочий стол\детские рисунки\IMG_904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238161" y="809606"/>
            <a:ext cx="4762535" cy="35719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5" name="Picture 3" descr="C:\Documents and Settings\Библиотекарь\Рабочий стол\детские рисунки\IMG_90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194250" y="877925"/>
            <a:ext cx="4167207" cy="3125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</p:cSld>
  <p:clrMapOvr>
    <a:masterClrMapping/>
  </p:clrMapOvr>
  <p:transition advClick="0" advTm="3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>
            <a:normAutofit/>
          </a:bodyPr>
          <a:lstStyle/>
          <a:p>
            <a:r>
              <a:rPr lang="ru-RU" sz="2000" dirty="0" err="1" smtClean="0"/>
              <a:t>Жигуллин</a:t>
            </a:r>
            <a:r>
              <a:rPr lang="ru-RU" sz="2000" dirty="0" smtClean="0"/>
              <a:t> Ярослав 5 </a:t>
            </a:r>
            <a:r>
              <a:rPr lang="ru-RU" sz="2000" dirty="0" err="1" smtClean="0"/>
              <a:t>кл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000" dirty="0" smtClean="0"/>
              <a:t>Сафин Руслан 3 </a:t>
            </a:r>
            <a:r>
              <a:rPr lang="ru-RU" sz="2000" dirty="0" err="1" smtClean="0"/>
              <a:t>кл</a:t>
            </a:r>
            <a:r>
              <a:rPr lang="ru-RU" sz="2000" dirty="0" smtClean="0"/>
              <a:t>. Сказка об Емеле</a:t>
            </a:r>
            <a:endParaRPr lang="ru-RU" sz="2000" dirty="0"/>
          </a:p>
        </p:txBody>
      </p:sp>
      <p:pic>
        <p:nvPicPr>
          <p:cNvPr id="4099" name="Picture 3" descr="C:\Documents and Settings\Библиотекарь\Рабочий стол\детские рисунки\IMG_90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428604"/>
            <a:ext cx="3666724" cy="27502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Содержимое 5" descr="IMG_9042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 rot="10800000">
            <a:off x="428596" y="285728"/>
            <a:ext cx="3491345" cy="41064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Прямоугольник 6"/>
          <p:cNvSpPr/>
          <p:nvPr/>
        </p:nvSpPr>
        <p:spPr>
          <a:xfrm rot="10800000" flipV="1">
            <a:off x="4572000" y="3879370"/>
            <a:ext cx="407196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Ты хотел развеять скуку, </a:t>
            </a:r>
            <a:br>
              <a:rPr lang="ru-RU" b="1" dirty="0" smtClean="0"/>
            </a:br>
            <a:r>
              <a:rPr lang="ru-RU" b="1" dirty="0" smtClean="0"/>
              <a:t>На вопрос найти ответ. </a:t>
            </a:r>
            <a:br>
              <a:rPr lang="ru-RU" b="1" dirty="0" smtClean="0"/>
            </a:br>
            <a:r>
              <a:rPr lang="ru-RU" b="1" dirty="0" smtClean="0"/>
              <a:t>Протянул за книжкой руку, </a:t>
            </a:r>
            <a:br>
              <a:rPr lang="ru-RU" b="1" dirty="0" smtClean="0"/>
            </a:br>
            <a:r>
              <a:rPr lang="ru-RU" b="1" dirty="0" smtClean="0"/>
              <a:t>А её на полке нет! </a:t>
            </a:r>
            <a:br>
              <a:rPr lang="ru-RU" b="1" dirty="0" smtClean="0"/>
            </a:br>
            <a:endParaRPr lang="ru-RU" dirty="0"/>
          </a:p>
        </p:txBody>
      </p:sp>
    </p:spTree>
    <p:custDataLst>
      <p:tags r:id="rId1"/>
    </p:custDataLst>
  </p:cSld>
  <p:clrMapOvr>
    <a:masterClrMapping/>
  </p:clrMapOvr>
  <p:transition advClick="0" advTm="3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err="1" smtClean="0"/>
              <a:t>Шаймитова</a:t>
            </a:r>
            <a:r>
              <a:rPr lang="ru-RU" sz="2000" dirty="0" smtClean="0"/>
              <a:t> Лиана 5кл.</a:t>
            </a:r>
            <a:br>
              <a:rPr lang="ru-RU" sz="2000" dirty="0" smtClean="0"/>
            </a:br>
            <a:r>
              <a:rPr lang="ru-RU" sz="2000" dirty="0" smtClean="0"/>
              <a:t>Хафизова Далия 5кл.</a:t>
            </a:r>
            <a:endParaRPr lang="ru-RU" sz="2000" dirty="0"/>
          </a:p>
        </p:txBody>
      </p:sp>
      <p:pic>
        <p:nvPicPr>
          <p:cNvPr id="1026" name="Picture 2" descr="C:\Documents and Settings\Библиотекарь\Рабочий стол\рисунки к книжкам\IMG_905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36891" y="1006061"/>
            <a:ext cx="4619660" cy="346474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5" descr="C:\Documents and Settings\Библиотекарь\Рабочий стол\детские рисунки\IMG_90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081091" y="705331"/>
            <a:ext cx="3399923" cy="29893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4500562" y="4500570"/>
            <a:ext cx="42862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И она в любые страны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Через все века пройдёт,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Как великие романы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«Тихий Дон» и «Дон Кихот»!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Click="0" advTm="3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 smtClean="0"/>
              <a:t>Васильева Аида 2а </a:t>
            </a:r>
            <a:r>
              <a:rPr lang="ru-RU" sz="2200" dirty="0" err="1" smtClean="0"/>
              <a:t>кл</a:t>
            </a:r>
            <a:r>
              <a:rPr lang="ru-RU" sz="2200" dirty="0" smtClean="0"/>
              <a:t>.</a:t>
            </a:r>
            <a:br>
              <a:rPr lang="ru-RU" sz="2200" dirty="0" smtClean="0"/>
            </a:br>
            <a:r>
              <a:rPr lang="ru-RU" sz="2200" dirty="0" smtClean="0"/>
              <a:t>Батюшков Руслан 2а </a:t>
            </a:r>
            <a:r>
              <a:rPr lang="ru-RU" sz="2200" dirty="0" err="1" smtClean="0"/>
              <a:t>кл</a:t>
            </a:r>
            <a:r>
              <a:rPr lang="ru-RU" sz="2200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C:\Documents and Settings\Библиотекарь\Рабочий стол\рисунки к книжкам\IMG_90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57166"/>
            <a:ext cx="5047824" cy="37862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51" name="Picture 3" descr="C:\Documents and Settings\Библиотекарь\Рабочий стол\рисунки к книжкам\IMG_90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316277" y="2256095"/>
            <a:ext cx="3762385" cy="28220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custDataLst>
      <p:tags r:id="rId1"/>
    </p:custDataLst>
  </p:cSld>
  <p:clrMapOvr>
    <a:masterClrMapping/>
  </p:clrMapOvr>
  <p:transition advClick="0" advTm="3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2.4|2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1|1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2.6|3.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1.3|2.4|1.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1.7|1.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1.2|2.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2.6|2.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2.7|1.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6|2.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9|2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9|3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1|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3.8|1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1.7|1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5|1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1.1|1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1.2|2.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5|2.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967</TotalTime>
  <Words>135</Words>
  <Application>Microsoft Office PowerPoint</Application>
  <PresentationFormat>Экран (4:3)</PresentationFormat>
  <Paragraphs>38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Аспект</vt:lpstr>
      <vt:lpstr>Конкурс рисунков</vt:lpstr>
      <vt:lpstr>Слайд 2</vt:lpstr>
      <vt:lpstr>Куракова Диана Жигулин Ярослав 5 кл.</vt:lpstr>
      <vt:lpstr>Назипова Ильзиля 2а кл. Аскарова Эльвина 3 кл.</vt:lpstr>
      <vt:lpstr>Биктагирова Эльвина 4а кл. Шпалитов Аскар 3 кл Иван Царевич</vt:lpstr>
      <vt:lpstr>Шайхутдинова Лиана 3 кл. Гиззатуллин Тимур  </vt:lpstr>
      <vt:lpstr>Жигуллин Ярослав 5 кл. Сафин Руслан 3 кл. Сказка об Емеле</vt:lpstr>
      <vt:lpstr>Шаймитова Лиана 5кл. Хафизова Далия 5кл.</vt:lpstr>
      <vt:lpstr>Васильева Аида 2а кл. Батюшков Руслан 2а кл. </vt:lpstr>
      <vt:lpstr>Батюшков Руслан 2а, Абдулаев Ленар </vt:lpstr>
      <vt:lpstr>Аскарова Зиля 2кл.Заюшкина избушка Гимадеев Данил 2 кл. </vt:lpstr>
      <vt:lpstr>  Зиявутдинова Алсу 4 кл. Кочергин Алеша 4 кл. Замипов Айнур 1б кл  </vt:lpstr>
      <vt:lpstr>Латыпова Аделя 3кл Ахметова Лия 2а кл. </vt:lpstr>
      <vt:lpstr> Гаянова Камилла 2кл.</vt:lpstr>
      <vt:lpstr>Гайнуллин Адель 2а кл. Ахмадиева Алия 2а кл.</vt:lpstr>
      <vt:lpstr>Абдуллазянова Ильвина 2а кл. Лобанова Диана 1б.</vt:lpstr>
      <vt:lpstr>Аветисян  Карина 2б кл. Хайруллин Радмир 1б кл.</vt:lpstr>
      <vt:lpstr>Ахметзянов Расим 1б кл. Марселла Аскарова 1б кл.</vt:lpstr>
      <vt:lpstr>Казеева Анастасия 4кл.   Хайрутдинова Алсу 1б кл. </vt:lpstr>
      <vt:lpstr>    рисунки подготовили: Учмтель рисования Галлямова Ф.Х. Зав. Библиотекой Гарафутдинова И.С.</vt:lpstr>
    </vt:vector>
  </TitlesOfParts>
  <Company>Татарская гимназия №15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Библиотека</dc:creator>
  <cp:lastModifiedBy>Библиотека</cp:lastModifiedBy>
  <cp:revision>94</cp:revision>
  <dcterms:created xsi:type="dcterms:W3CDTF">2011-10-27T09:48:44Z</dcterms:created>
  <dcterms:modified xsi:type="dcterms:W3CDTF">2012-11-24T14:15:02Z</dcterms:modified>
</cp:coreProperties>
</file>